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572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A8B992-4225-65FA-5269-45AB0E69C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CE4762E-6B3B-DDA8-D918-7E8E15363E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CA567B0-2456-0C25-426A-73EF04427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CDFB5DB-02CF-27A1-726D-EA6522EC3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198E5C4-9A3C-2B90-AEB9-734F5760D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9958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E431AE-E9B8-83AB-F91D-23C05A39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2C0DD7-0993-BCC1-64A0-4BA89D249E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658EF48-180A-FACD-89AD-07B85DF95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B507D9-30A3-09FD-CB39-248D70A08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62DA0DA-22E5-4E78-519B-CD3E871F6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4587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5EEDC07-624A-7406-14BA-A33D2798E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8A784E1-403D-8C89-3A37-4BE7929612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4427E3F-692C-3261-CA61-9DFC37D7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40D2E70-4F2C-C820-9C92-734DA3F3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11ED784-7807-AAAA-7992-9B20698E7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165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0F4CBB-00B9-A2A5-4BB8-0A9237C70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11328F2-E127-6A37-7355-3CFD3D229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46B2AEA-BF68-66E5-2C30-5E06FF464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BBC811B4-92AB-ABF0-F93E-BD75FD95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48AC9D3-DA3B-2B8A-2DD8-16EAD7CF3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12E6562-A45C-DCF9-1661-087FC5DB3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244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8FD904-98C5-4EF1-9B0E-ADEE8B05D6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7560063-09BC-AB34-1FD7-13CCB82CE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84B753F-1222-EBCE-AB20-F8999AFCE6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EFEC690-137D-1C51-6662-639E62B4B3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C5CAD56-98CF-C9E3-1D37-FC3CDCEB6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7FCB7B1-8F17-1661-4D0A-02DD17952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50E4B57-BECB-1CE2-22F7-6A86C0040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C99514-1802-DEE1-D794-4B6A31CFE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87247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6CF511-C284-5041-1DFF-2D11D0E02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C1129BF-ADB3-BC9C-CAF5-8C94A07E5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7C96BD3-5A89-D8C2-E215-738EF7650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AC23B8D-F874-0A81-67A8-0A211749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1192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477180-E3A9-CFE3-32A7-51FE8F60F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E55F8EE-4ECD-4872-D28E-89AD442E5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7A5EB29-E499-745D-2850-8998EA28E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019054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148809F-094E-3D06-39DB-022E507A0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EA2A5B-C69D-F5F9-C15E-EBDC019F5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1C8A1E9-230E-5E52-FA33-68A85DA370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15E7EEE-A2F8-4189-B18B-F81C2F1AB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6676DD2-1A4A-DAFD-D9CD-1B9201DCE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006B340-E074-8FC8-4147-E1A0097651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440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CABAF8-FAB7-33BB-7213-2E5428564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191C188-1EB9-95C5-68AA-A56A179BF0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0644281-43C0-5808-77A7-74975952B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DE0364C-93A1-95CA-8833-2E64AF86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75C2EB1-120D-7D9A-F535-0F9535018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35D4332-D8A2-B74E-79BA-0311C43CC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11995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5805E2-E55C-572D-5D41-47275E7D1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CB03844-F439-1DC1-23BA-C9579A015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2DCD3B4-B7AD-4588-4B78-5625B9992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A23FFFD-857D-D7F6-A3F0-E0D137F58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4DCBB7-D65A-0DC7-8928-9F6BCF127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5361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56E4A14F-AD0B-726E-6FAE-41BC2DE40B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07C249E-DCAE-1323-0615-9644293407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EA00B5C-BCC6-D44D-381C-535F63C9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051BC51-7DFD-CA4F-D08B-2981DC86C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B159F16-1780-F5E2-39C4-BD0F0319D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7774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2FF219A3-8F81-ACFC-8229-033C3D105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4DDF0-C298-82CB-11F7-D75B47FCC1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A1F8EFE-3901-A73F-C9EC-B3528D7F0E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92E562-E72D-4CE3-87BA-24284E9E8EC7}" type="datetimeFigureOut">
              <a:rPr kumimoji="1" lang="ja-JP" altLang="en-US" smtClean="0"/>
              <a:t>2026/8/11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0D9CCAF-49F5-5690-61CC-E4805BE9E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55C8365-BFAD-3E3D-DF72-3E4E2FBF2F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38AE2-0ACC-4CB7-8296-0A3F2A3132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663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emf"/><Relationship Id="rId7" Type="http://schemas.openxmlformats.org/officeDocument/2006/relationships/image" Target="../media/image5.jpe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82A63B2-2E87-3C86-5E49-895CCDFB6C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3F4B4D81-66C3-6C09-9D99-F676AD4F1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96254" y="4953000"/>
            <a:ext cx="3624271" cy="190500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第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26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回「肺の日」市民公開講座</a:t>
            </a:r>
            <a:endParaRPr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</a:t>
            </a:r>
            <a:r>
              <a:rPr kumimoji="1"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H-PARM</a:t>
            </a:r>
            <a:r>
              <a:rPr kumimoji="1"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共催）を行いました。</a:t>
            </a:r>
            <a:endParaRPr kumimoji="1" lang="en-US" altLang="ja-JP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algn="l">
              <a:lnSpc>
                <a:spcPct val="100000"/>
              </a:lnSpc>
            </a:pP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喫煙に関連する呼吸器疾患について</a:t>
            </a:r>
            <a:r>
              <a:rPr lang="en-US" altLang="ja-JP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4</a:t>
            </a:r>
            <a:r>
              <a:rPr lang="ja-JP" altLang="en-US" sz="2000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名の先生に講演いただきました。</a:t>
            </a:r>
            <a:endParaRPr kumimoji="1" lang="ja-JP" altLang="en-US" sz="20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EE0E0D79-B4CE-1CDB-AAC7-CD0CD47C83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144374"/>
              </p:ext>
            </p:extLst>
          </p:nvPr>
        </p:nvGraphicFramePr>
        <p:xfrm>
          <a:off x="-1" y="-1"/>
          <a:ext cx="4867275" cy="6861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765296" imgH="5308333" progId="Acrobat.Document.DC">
                  <p:embed/>
                </p:oleObj>
              </mc:Choice>
              <mc:Fallback>
                <p:oleObj name="Acrobat Document" r:id="rId2" imgW="3765296" imgH="5308333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-1" y="-1"/>
                        <a:ext cx="4867275" cy="6861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図 5">
            <a:extLst>
              <a:ext uri="{FF2B5EF4-FFF2-40B4-BE49-F238E27FC236}">
                <a16:creationId xmlns:a16="http://schemas.microsoft.com/office/drawing/2014/main" id="{73A6CB5F-3883-6C5B-05A2-81F0A94696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7274" y="0"/>
            <a:ext cx="3181349" cy="23860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40B95FEA-B80F-965E-5670-F1EC892284B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48623" y="0"/>
            <a:ext cx="3181349" cy="2386012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7A68AD6-F112-9D30-82BE-6B18D7AAB2E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7273" y="2386011"/>
            <a:ext cx="3181349" cy="2386012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69A71DA-7EA8-E22A-3347-5C86584FF2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048620" y="2386011"/>
            <a:ext cx="3181352" cy="2386014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BFC43A3-C4B3-1A1F-5EB9-E1C83C0C87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867266" y="4471985"/>
            <a:ext cx="3181353" cy="2386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036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34</Words>
  <Application>Microsoft Office PowerPoint</Application>
  <PresentationFormat>ワイド画面</PresentationFormat>
  <Paragraphs>3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ＭＳ Ｐゴシック</vt:lpstr>
      <vt:lpstr>游ゴシック</vt:lpstr>
      <vt:lpstr>游ゴシック Light</vt:lpstr>
      <vt:lpstr>Arial</vt:lpstr>
      <vt:lpstr>Office テーマ</vt:lpstr>
      <vt:lpstr>Adobe Acrobat Document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徳幸 大倉</dc:creator>
  <cp:lastModifiedBy>徳幸 大倉</cp:lastModifiedBy>
  <cp:revision>1</cp:revision>
  <dcterms:created xsi:type="dcterms:W3CDTF">2026-08-11T11:52:44Z</dcterms:created>
  <dcterms:modified xsi:type="dcterms:W3CDTF">2026-08-11T11:59:02Z</dcterms:modified>
</cp:coreProperties>
</file>